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519C6-E556-B205-9595-9249B9322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D3A12-7CED-6259-4E28-C332DA27A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96918-F20B-0863-95D0-79D91BE49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9F709-C5EB-4544-822C-CA4AF433F01E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1C70A-8ED1-8AB1-6376-EFCE6829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E281D-3C4B-86B6-C64E-67BEB008B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DC89F-AD76-4705-905C-1399FA633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82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EC777-9879-0861-C922-C31BFC99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43EAB-A308-02F1-CC7D-786855EA8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6D0F3-6EE9-0FE8-7823-D203FEDD8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9F709-C5EB-4544-822C-CA4AF433F01E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B81C1-E3B3-B31D-ED93-BB4B1732F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A2A7A-6827-9606-3836-B0A83724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DC89F-AD76-4705-905C-1399FA633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5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5DBEA-C380-B959-16F4-3817A77866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C26ACB-B2F4-4210-B94F-FEFDE02F2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F3F1C-44DA-D8D2-D4B2-A091524A4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9F709-C5EB-4544-822C-CA4AF433F01E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C1511-6B07-2B1B-9779-339A4A649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438EC-026E-7A20-91F1-704EE39B7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DC89F-AD76-4705-905C-1399FA633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85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B5ED-F49E-3925-355F-14A704E3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625C9-81AA-8FC7-4567-C10B9E577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63037-A1ED-8D03-47B0-AE07BA41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9F709-C5EB-4544-822C-CA4AF433F01E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92DEC-5ABE-4DC6-0A83-C235DE49C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F4CF7-E88B-F8BE-17B2-76C25EE16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DC89F-AD76-4705-905C-1399FA633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450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AC3F0-5398-0BA3-9FB0-751CD3D06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7A57F-E784-99CC-BC0C-2DF7F4D23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16A73-1A5D-6583-010A-E34F1D522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9F709-C5EB-4544-822C-CA4AF433F01E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287F-D451-5C51-94D2-65873B79B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B49DE-FF55-FD9B-F3C3-553C88CC5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DC89F-AD76-4705-905C-1399FA633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688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0B9B-518F-A405-0C6D-B579E815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631D8-948E-BD78-62C5-FBF74F388A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73827B-7075-6B83-5807-DC748EE9C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5AA83-1283-EFCF-27BA-96B5406EE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9F709-C5EB-4544-822C-CA4AF433F01E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E1DEF-2DFB-0194-F6E8-C20C2CB1E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6A154-6E7F-FE49-CADF-B93E5AAE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DC89F-AD76-4705-905C-1399FA633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680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501F0-EF5C-E290-63D1-4BE3A31F9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DE682-23A1-BD76-108B-4AAABFD91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212EF-DAB5-7751-72B3-2EC88309B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E72D75-7B35-2D9F-D77B-867469520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81F8F6-9D0D-625B-0CE3-CF2C9E22F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AAB994-1BFE-E14D-08B3-2996416AA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9F709-C5EB-4544-822C-CA4AF433F01E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E08BF9-6CBF-22EF-E2E2-7BE475A9D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EDC7BB-1B67-CAA3-AF1B-88A444C2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DC89F-AD76-4705-905C-1399FA633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029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0D739-5CA1-67E1-72E1-40A1DE20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61B97-92DE-D359-35F8-77211C1BE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9F709-C5EB-4544-822C-CA4AF433F01E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FF6EA-4D88-70EA-0D09-2841B1B8A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7BA13-7F71-948A-AB13-FDD791B0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DC89F-AD76-4705-905C-1399FA633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26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39231-2A27-91CB-5CEE-674FF3F6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9F709-C5EB-4544-822C-CA4AF433F01E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4C8161-5797-3828-BBD4-47454AA3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AAB54-C8FB-D280-072E-1ECF41FF3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DC89F-AD76-4705-905C-1399FA633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089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BBB66-87E6-952F-F0E1-EBD2C63E1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4AAAD-C6C8-358A-E7FD-FB79EC0F3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2CB2A-1652-F422-3B1D-FCF04D7D4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98C69-CC91-583F-4311-AC22CCEDD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9F709-C5EB-4544-822C-CA4AF433F01E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EF965-4C0D-7651-2CE3-F9F7D2DBC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82294-C911-44C4-396F-699C9CFD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DC89F-AD76-4705-905C-1399FA633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F5E3-ABFD-7697-B0B3-1F604F2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62EEB-514F-110D-83F1-B44DCA69A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7F878F-1F08-7F97-12B3-1F6B24261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55178-FA17-5F07-9BFA-9963A8A7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9F709-C5EB-4544-822C-CA4AF433F01E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47A0D-2540-7270-C0C0-5BCE39266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D792A-17A0-DBCF-30BC-D89D03C2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DC89F-AD76-4705-905C-1399FA633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95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8B457-931E-A03D-54C7-85C935C2D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F4689-1E4C-513C-7A1B-B0FFB44AE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2B000-18D1-282D-395B-7961F2F1E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79F709-C5EB-4544-822C-CA4AF433F01E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78404-A4D6-2A4A-D058-7F1E903B9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BE5ED-D0B8-B45E-E923-5905BEC2D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ADC89F-AD76-4705-905C-1399FA633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929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185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746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031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281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574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369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320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41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833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842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288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7648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9372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282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019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10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965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373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642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9035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48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7172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075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6561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601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140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4096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Ananya Tomar</dc:creator>
  <cp:lastModifiedBy>Ananya Tomar</cp:lastModifiedBy>
  <cp:revision>1</cp:revision>
  <dcterms:created xsi:type="dcterms:W3CDTF">2024-06-15T16:41:05Z</dcterms:created>
  <dcterms:modified xsi:type="dcterms:W3CDTF">2024-06-15T17:45:52Z</dcterms:modified>
</cp:coreProperties>
</file>